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7" r:id="rId4"/>
    <p:sldId id="264" r:id="rId5"/>
    <p:sldId id="258" r:id="rId6"/>
    <p:sldId id="265" r:id="rId7"/>
    <p:sldId id="259" r:id="rId8"/>
    <p:sldId id="268" r:id="rId9"/>
    <p:sldId id="269" r:id="rId10"/>
    <p:sldId id="271" r:id="rId11"/>
    <p:sldId id="262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 Do List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Bernard Abraham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6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3" b="4409"/>
          <a:stretch/>
        </p:blipFill>
        <p:spPr>
          <a:xfrm>
            <a:off x="569888" y="972589"/>
            <a:ext cx="838051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02979" cy="3880773"/>
          </a:xfrm>
        </p:spPr>
        <p:txBody>
          <a:bodyPr/>
          <a:lstStyle/>
          <a:p>
            <a:r>
              <a:rPr lang="en-GB" dirty="0" smtClean="0"/>
              <a:t>What went well: </a:t>
            </a:r>
          </a:p>
          <a:p>
            <a:r>
              <a:rPr lang="en-GB" dirty="0" smtClean="0"/>
              <a:t>3 Tables with Relationships</a:t>
            </a:r>
          </a:p>
          <a:p>
            <a:r>
              <a:rPr lang="en-GB" dirty="0" smtClean="0"/>
              <a:t>Multiple </a:t>
            </a:r>
            <a:r>
              <a:rPr lang="en-GB" dirty="0" smtClean="0"/>
              <a:t>pages with good CSS</a:t>
            </a:r>
            <a:endParaRPr lang="en-GB" dirty="0" smtClean="0"/>
          </a:p>
          <a:p>
            <a:r>
              <a:rPr lang="en-GB" dirty="0" smtClean="0"/>
              <a:t>Login functionality</a:t>
            </a:r>
          </a:p>
          <a:p>
            <a:r>
              <a:rPr lang="en-GB" dirty="0"/>
              <a:t>Extra </a:t>
            </a:r>
            <a:r>
              <a:rPr lang="en-GB" dirty="0" smtClean="0"/>
              <a:t>features</a:t>
            </a:r>
          </a:p>
          <a:p>
            <a:r>
              <a:rPr lang="en-GB" dirty="0" smtClean="0"/>
              <a:t>Coding practices (SOLID, self documenting, 4 pillars)</a:t>
            </a:r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5726" y="2160588"/>
            <a:ext cx="390297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What could be Improved:</a:t>
            </a:r>
          </a:p>
          <a:p>
            <a:r>
              <a:rPr lang="en-GB" dirty="0" smtClean="0"/>
              <a:t> Thoughtful planning</a:t>
            </a:r>
          </a:p>
          <a:p>
            <a:r>
              <a:rPr lang="en-GB" dirty="0" smtClean="0"/>
              <a:t>Tidier file management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5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Walkthrough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Live 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02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Thankyou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1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Technologies</a:t>
            </a:r>
            <a:endParaRPr lang="en-GB" dirty="0"/>
          </a:p>
        </p:txBody>
      </p:sp>
      <p:pic>
        <p:nvPicPr>
          <p:cNvPr id="1028" name="Picture 4" descr="https://cdn0.tnwcdn.com/wp-content/blogs.dir/1/files/2016/11/github-image-796x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19" y="1930400"/>
            <a:ext cx="1055970" cy="55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04" y="1658214"/>
            <a:ext cx="790125" cy="7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700/1*lJ32Bl-lHWmNMUSiSq17g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095909"/>
            <a:ext cx="1390796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iro.medium.com/max/700/1*LOFbTP2SxXcFpM_qTsUSu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19" y="4148638"/>
            <a:ext cx="1195137" cy="11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ro.medium.com/max/1200/1*xsrKVt69q3JsZzLD-ldekQ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48" y="4522057"/>
            <a:ext cx="1474526" cy="8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Unit 3 vs JUnit 4 Comparison - juni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41" y="5708664"/>
            <a:ext cx="1474526" cy="83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trello googl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57" y="1241471"/>
            <a:ext cx="3123134" cy="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6043" y="220011"/>
            <a:ext cx="937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Describe how these work together, what ones I've used, how I can use them all next time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68385" y="2128058"/>
            <a:ext cx="1351673" cy="15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9665" y="2079864"/>
            <a:ext cx="1351673" cy="15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https://cloud.google.com/actual-cloud/images/google-actual-cloud-platfor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94" y="5593334"/>
            <a:ext cx="1834264" cy="10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4760687" y="2807454"/>
            <a:ext cx="0" cy="998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01668" y="5334319"/>
            <a:ext cx="794225" cy="74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83363" y="4884731"/>
            <a:ext cx="863478" cy="1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38" idx="0"/>
          </p:cNvCxnSpPr>
          <p:nvPr/>
        </p:nvCxnSpPr>
        <p:spPr>
          <a:xfrm flipV="1">
            <a:off x="7084104" y="5413351"/>
            <a:ext cx="0" cy="295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72836" y="2484917"/>
            <a:ext cx="8578" cy="449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48"/>
          <a:stretch/>
        </p:blipFill>
        <p:spPr bwMode="auto">
          <a:xfrm>
            <a:off x="323216" y="1651047"/>
            <a:ext cx="1029132" cy="7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3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API</a:t>
            </a:r>
            <a:endParaRPr lang="en-GB" dirty="0"/>
          </a:p>
        </p:txBody>
      </p:sp>
      <p:pic>
        <p:nvPicPr>
          <p:cNvPr id="4098" name="Picture 2" descr="Image result for restful api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8" y="1487258"/>
            <a:ext cx="517119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7142" y="2036618"/>
            <a:ext cx="5836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Service layer (front-end HTML)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Rest (controller and endpoints)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Logic (services)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Access (repository and classes entity manager)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Database - Sql h2</a:t>
            </a:r>
          </a:p>
        </p:txBody>
      </p:sp>
    </p:spTree>
    <p:extLst>
      <p:ext uri="{BB962C8B-B14F-4D97-AF65-F5344CB8AC3E}">
        <p14:creationId xmlns:p14="http://schemas.microsoft.com/office/powerpoint/2010/main" val="186984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Wireframes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22" t="19508" r="23690" b="21811"/>
          <a:stretch/>
        </p:blipFill>
        <p:spPr>
          <a:xfrm>
            <a:off x="556952" y="1438102"/>
            <a:ext cx="5494713" cy="3390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4792" y="2533378"/>
            <a:ext cx="3530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tasks as part of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Check tasks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Search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Manage Account</a:t>
            </a:r>
          </a:p>
        </p:txBody>
      </p:sp>
    </p:spTree>
    <p:extLst>
      <p:ext uri="{BB962C8B-B14F-4D97-AF65-F5344CB8AC3E}">
        <p14:creationId xmlns:p14="http://schemas.microsoft.com/office/powerpoint/2010/main" val="110216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 Before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 After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- Erd Diagram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599411" y="2303895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880668" y="226573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77334" y="230516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Task</a:t>
            </a:r>
            <a:endParaRPr lang="en-GB" dirty="0"/>
          </a:p>
        </p:txBody>
      </p:sp>
      <p:cxnSp>
        <p:nvCxnSpPr>
          <p:cNvPr id="9" name="Straight Connector 8"/>
          <p:cNvCxnSpPr>
            <a:stCxn id="5" idx="3"/>
          </p:cNvCxnSpPr>
          <p:nvPr/>
        </p:nvCxnSpPr>
        <p:spPr>
          <a:xfrm flipV="1">
            <a:off x="5744095" y="2948131"/>
            <a:ext cx="11180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3"/>
          </p:cNvCxnSpPr>
          <p:nvPr/>
        </p:nvCxnSpPr>
        <p:spPr>
          <a:xfrm flipV="1">
            <a:off x="2822018" y="2949401"/>
            <a:ext cx="78139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668885" y="2809584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22018" y="2948131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2018" y="2707177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729784" y="2977054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44095" y="2721639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774776" y="2813856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420167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516803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05358" y="2410065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46266" y="2410378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Project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631447" y="241037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803394" y="2842116"/>
            <a:ext cx="10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TaskId</a:t>
            </a:r>
            <a:endParaRPr lang="en-GB" sz="1200" dirty="0"/>
          </a:p>
        </p:txBody>
      </p:sp>
      <p:sp>
        <p:nvSpPr>
          <p:cNvPr id="44" name="Rectangle 43"/>
          <p:cNvSpPr/>
          <p:nvPr/>
        </p:nvSpPr>
        <p:spPr>
          <a:xfrm>
            <a:off x="3831182" y="2802369"/>
            <a:ext cx="1283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ProjectId</a:t>
            </a:r>
            <a:endParaRPr lang="en-GB" sz="1200" dirty="0"/>
          </a:p>
        </p:txBody>
      </p:sp>
      <p:sp>
        <p:nvSpPr>
          <p:cNvPr id="45" name="Rectangle 44"/>
          <p:cNvSpPr/>
          <p:nvPr/>
        </p:nvSpPr>
        <p:spPr>
          <a:xfrm>
            <a:off x="7031074" y="2815010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UserId</a:t>
            </a:r>
            <a:endParaRPr lang="en-GB" sz="1200" dirty="0"/>
          </a:p>
        </p:txBody>
      </p:sp>
      <p:sp>
        <p:nvSpPr>
          <p:cNvPr id="46" name="Rectangle 45"/>
          <p:cNvSpPr/>
          <p:nvPr/>
        </p:nvSpPr>
        <p:spPr>
          <a:xfrm>
            <a:off x="816775" y="3092009"/>
            <a:ext cx="1277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ProjectId</a:t>
            </a:r>
            <a:endParaRPr lang="en-GB" sz="1200" dirty="0"/>
          </a:p>
        </p:txBody>
      </p:sp>
      <p:sp>
        <p:nvSpPr>
          <p:cNvPr id="47" name="Rectangle 46"/>
          <p:cNvSpPr/>
          <p:nvPr/>
        </p:nvSpPr>
        <p:spPr>
          <a:xfrm>
            <a:off x="3844124" y="306023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UserId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9503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16" b="4117"/>
          <a:stretch/>
        </p:blipFill>
        <p:spPr>
          <a:xfrm>
            <a:off x="611101" y="914399"/>
            <a:ext cx="8971637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56" b="4249"/>
          <a:stretch/>
        </p:blipFill>
        <p:spPr>
          <a:xfrm>
            <a:off x="661329" y="1122218"/>
            <a:ext cx="8420152" cy="40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24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</TotalTime>
  <Words>148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To Do List Project</vt:lpstr>
      <vt:lpstr>Technologies</vt:lpstr>
      <vt:lpstr>API</vt:lpstr>
      <vt:lpstr>Wireframes</vt:lpstr>
      <vt:lpstr>Trello Before</vt:lpstr>
      <vt:lpstr>Trello After</vt:lpstr>
      <vt:lpstr>Database - Erd Diagram</vt:lpstr>
      <vt:lpstr>PowerPoint Presentation</vt:lpstr>
      <vt:lpstr>PowerPoint Presentation</vt:lpstr>
      <vt:lpstr>PowerPoint Presentation</vt:lpstr>
      <vt:lpstr>Project Summary</vt:lpstr>
      <vt:lpstr>Project Walkthrough</vt:lpstr>
      <vt:lpstr>Thankyou for listening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 Project</dc:title>
  <dc:creator>Admin</dc:creator>
  <cp:lastModifiedBy>Admin</cp:lastModifiedBy>
  <cp:revision>12</cp:revision>
  <dcterms:created xsi:type="dcterms:W3CDTF">2019-08-01T15:21:35Z</dcterms:created>
  <dcterms:modified xsi:type="dcterms:W3CDTF">2019-08-02T08:33:27Z</dcterms:modified>
</cp:coreProperties>
</file>